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-108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446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336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636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8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013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291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43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155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025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27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529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FFA6-6E26-40BE-8685-FD84F82E9E27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82453-F918-484F-9189-BC803C426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89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车媒</a:t>
            </a:r>
            <a:r>
              <a:rPr lang="zh-CN" altLang="en-US" dirty="0" smtClean="0"/>
              <a:t>体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使用说明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463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创建广告</a:t>
            </a:r>
            <a:endParaRPr lang="en-US" dirty="0"/>
          </a:p>
        </p:txBody>
      </p:sp>
      <p:pic>
        <p:nvPicPr>
          <p:cNvPr id="4" name="Content Placeholder 3" descr="client-request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38073" y="450117"/>
            <a:ext cx="2700757" cy="4513706"/>
          </a:xfrm>
        </p:spPr>
      </p:pic>
      <p:pic>
        <p:nvPicPr>
          <p:cNvPr id="5" name="Picture 4" descr="client-request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4764" y="406400"/>
            <a:ext cx="2759019" cy="4611077"/>
          </a:xfrm>
          <a:prstGeom prst="rect">
            <a:avLst/>
          </a:prstGeom>
        </p:spPr>
      </p:pic>
      <p:pic>
        <p:nvPicPr>
          <p:cNvPr id="6" name="Picture 5" descr="client-request-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415" y="1680308"/>
            <a:ext cx="2826825" cy="4724400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3821723" y="3063631"/>
            <a:ext cx="1273908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endCxn id="5" idx="2"/>
          </p:cNvCxnSpPr>
          <p:nvPr/>
        </p:nvCxnSpPr>
        <p:spPr>
          <a:xfrm>
            <a:off x="3837354" y="3548185"/>
            <a:ext cx="6456920" cy="1469292"/>
          </a:xfrm>
          <a:prstGeom prst="bentConnector4">
            <a:avLst>
              <a:gd name="adj1" fmla="val 12810"/>
              <a:gd name="adj2" fmla="val 1155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Callout 18"/>
          <p:cNvSpPr/>
          <p:nvPr/>
        </p:nvSpPr>
        <p:spPr>
          <a:xfrm>
            <a:off x="6979138" y="5759938"/>
            <a:ext cx="1062892" cy="586154"/>
          </a:xfrm>
          <a:prstGeom prst="wedgeEllipseCallout">
            <a:avLst>
              <a:gd name="adj1" fmla="val -84804"/>
              <a:gd name="adj2" fmla="val -28816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选择车型</a:t>
            </a:r>
            <a:endParaRPr lang="zh-CN" altLang="en-US" dirty="0"/>
          </a:p>
        </p:txBody>
      </p:sp>
      <p:sp>
        <p:nvSpPr>
          <p:cNvPr id="20" name="Oval Callout 19"/>
          <p:cNvSpPr/>
          <p:nvPr/>
        </p:nvSpPr>
        <p:spPr>
          <a:xfrm>
            <a:off x="8772769" y="5787292"/>
            <a:ext cx="1402862" cy="586154"/>
          </a:xfrm>
          <a:prstGeom prst="wedgeEllipseCallout">
            <a:avLst>
              <a:gd name="adj1" fmla="val 66667"/>
              <a:gd name="adj2" fmla="val -35083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选择开始日期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9787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查看已投广告</a:t>
            </a:r>
            <a:endParaRPr lang="en-US" dirty="0"/>
          </a:p>
        </p:txBody>
      </p:sp>
      <p:pic>
        <p:nvPicPr>
          <p:cNvPr id="4" name="Content Placeholder 3" descr="client-my-ad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6012" y="1763102"/>
            <a:ext cx="2603605" cy="4351338"/>
          </a:xfrm>
        </p:spPr>
      </p:pic>
      <p:pic>
        <p:nvPicPr>
          <p:cNvPr id="5" name="Picture 4" descr="client-my-ad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5656" y="1291045"/>
            <a:ext cx="3160279" cy="52816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407877" y="3470030"/>
            <a:ext cx="2180492" cy="2188307"/>
          </a:xfrm>
          <a:prstGeom prst="wedgeRoundRectCallout">
            <a:avLst>
              <a:gd name="adj1" fmla="val -117622"/>
              <a:gd name="adj2" fmla="val 37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新创建的广告，需要等我们把广告制作好，上传上去。当前显示的是默认图标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3427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用户信息</a:t>
            </a:r>
            <a:endParaRPr lang="en-US" dirty="0"/>
          </a:p>
        </p:txBody>
      </p:sp>
      <p:pic>
        <p:nvPicPr>
          <p:cNvPr id="4" name="Content Placeholder 3" descr="bind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12473" y="145318"/>
            <a:ext cx="2603605" cy="4351338"/>
          </a:xfrm>
        </p:spPr>
      </p:pic>
      <p:pic>
        <p:nvPicPr>
          <p:cNvPr id="5" name="Picture 4" descr="bind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5933" y="2343109"/>
            <a:ext cx="2584559" cy="4319507"/>
          </a:xfrm>
          <a:prstGeom prst="rect">
            <a:avLst/>
          </a:prstGeom>
        </p:spPr>
      </p:pic>
      <p:pic>
        <p:nvPicPr>
          <p:cNvPr id="6" name="Picture 5" descr="bind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7196" y="292184"/>
            <a:ext cx="3117290" cy="5209847"/>
          </a:xfrm>
          <a:prstGeom prst="rect">
            <a:avLst/>
          </a:prstGeom>
        </p:spPr>
      </p:pic>
      <p:pic>
        <p:nvPicPr>
          <p:cNvPr id="7" name="Picture 6" descr="logout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564" y="1680306"/>
            <a:ext cx="2885647" cy="482270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8880824">
            <a:off x="2426532" y="1594085"/>
            <a:ext cx="1197699" cy="289170"/>
          </a:xfrm>
          <a:prstGeom prst="rightArrow">
            <a:avLst>
              <a:gd name="adj1" fmla="val 54054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7151077" y="1094154"/>
            <a:ext cx="1039446" cy="836246"/>
          </a:xfrm>
          <a:prstGeom prst="wedgeRoundRectCallout">
            <a:avLst>
              <a:gd name="adj1" fmla="val -198106"/>
              <a:gd name="adj2" fmla="val 2788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绑定各项内容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4818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联系我们页面</a:t>
            </a:r>
            <a:endParaRPr lang="en-US" dirty="0"/>
          </a:p>
        </p:txBody>
      </p:sp>
      <p:pic>
        <p:nvPicPr>
          <p:cNvPr id="4" name="Content Placeholder 3" descr="contact-u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94197" y="1825625"/>
            <a:ext cx="2603605" cy="4351338"/>
          </a:xfrm>
        </p:spPr>
      </p:pic>
    </p:spTree>
    <p:extLst>
      <p:ext uri="{BB962C8B-B14F-4D97-AF65-F5344CB8AC3E}">
        <p14:creationId xmlns="" xmlns:p14="http://schemas.microsoft.com/office/powerpoint/2010/main" val="344169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启动页</a:t>
            </a:r>
            <a:endParaRPr lang="en-US" dirty="0"/>
          </a:p>
        </p:txBody>
      </p:sp>
      <p:pic>
        <p:nvPicPr>
          <p:cNvPr id="6" name="Content Placeholder 5" descr="launch-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127197" y="1825625"/>
            <a:ext cx="2603605" cy="4351338"/>
          </a:xfrm>
        </p:spPr>
      </p:pic>
      <p:pic>
        <p:nvPicPr>
          <p:cNvPr id="7" name="Content Placeholder 6" descr="launch-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225997" y="1833440"/>
            <a:ext cx="2603605" cy="4351338"/>
          </a:xfrm>
        </p:spPr>
      </p:pic>
      <p:pic>
        <p:nvPicPr>
          <p:cNvPr id="8" name="Content Placeholder 6" descr="launch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1935" y="1876424"/>
            <a:ext cx="2603605" cy="4351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20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启动页</a:t>
            </a:r>
            <a:endParaRPr lang="zh-CN" altLang="en-US" dirty="0"/>
          </a:p>
        </p:txBody>
      </p:sp>
      <p:pic>
        <p:nvPicPr>
          <p:cNvPr id="9" name="Content Placeholder 8" descr="launch-cach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9877" y="2802304"/>
            <a:ext cx="2426709" cy="4055696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904631"/>
          </a:xfrm>
        </p:spPr>
        <p:txBody>
          <a:bodyPr/>
          <a:lstStyle/>
          <a:p>
            <a:r>
              <a:rPr lang="zh-CN" altLang="en-US" dirty="0" smtClean="0"/>
              <a:t>启动页只显示一次，如果还想看到启动页，需要清理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的缓冲，或者卸载掉重新安装。步骤如图：</a:t>
            </a:r>
            <a:endParaRPr lang="zh-CN" altLang="en-US" dirty="0"/>
          </a:p>
        </p:txBody>
      </p:sp>
      <p:pic>
        <p:nvPicPr>
          <p:cNvPr id="10" name="Picture 9" descr="launch-cache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640" y="2258644"/>
            <a:ext cx="2752005" cy="4599356"/>
          </a:xfrm>
          <a:prstGeom prst="rect">
            <a:avLst/>
          </a:prstGeom>
        </p:spPr>
      </p:pic>
      <p:pic>
        <p:nvPicPr>
          <p:cNvPr id="11" name="Picture 10" descr="launch-cache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2149" y="2245430"/>
            <a:ext cx="2759912" cy="461257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181231" y="2876062"/>
            <a:ext cx="758092" cy="578338"/>
          </a:xfrm>
          <a:prstGeom prst="wedgeRoundRectCallout">
            <a:avLst>
              <a:gd name="adj1" fmla="val -290936"/>
              <a:gd name="adj2" fmla="val 21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7631723" y="863600"/>
            <a:ext cx="758092" cy="578338"/>
          </a:xfrm>
          <a:prstGeom prst="wedgeRoundRectCallout">
            <a:avLst>
              <a:gd name="adj1" fmla="val -186812"/>
              <a:gd name="adj2" fmla="val 37331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10558584" y="1000370"/>
            <a:ext cx="758092" cy="578338"/>
          </a:xfrm>
          <a:prstGeom prst="wedgeRoundRectCallout">
            <a:avLst>
              <a:gd name="adj1" fmla="val -32173"/>
              <a:gd name="adj2" fmla="val 65169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680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en-US" dirty="0"/>
          </a:p>
        </p:txBody>
      </p:sp>
      <p:pic>
        <p:nvPicPr>
          <p:cNvPr id="6" name="Content Placeholder 5" descr="hom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11231" y="987425"/>
            <a:ext cx="2916114" cy="487362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司机跟客户的首页布局基本相同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最上边是热门推广广告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接下来是当前已加入我们的用户数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然后是当前热门广告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最下边是主要按钮引导用户下单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871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用户登录</a:t>
            </a:r>
            <a:endParaRPr lang="en-US" dirty="0"/>
          </a:p>
        </p:txBody>
      </p:sp>
      <p:pic>
        <p:nvPicPr>
          <p:cNvPr id="6" name="Content Placeholder 5" descr="login-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25228" y="1911593"/>
            <a:ext cx="2859122" cy="4778376"/>
          </a:xfrm>
        </p:spPr>
      </p:pic>
      <p:pic>
        <p:nvPicPr>
          <p:cNvPr id="7" name="Content Placeholder 6" descr="login-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39843" y="1942853"/>
            <a:ext cx="2882504" cy="4817454"/>
          </a:xfrm>
        </p:spPr>
      </p:pic>
      <p:pic>
        <p:nvPicPr>
          <p:cNvPr id="8" name="Picture 7" descr="login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7596" y="1852245"/>
            <a:ext cx="2899308" cy="484553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931138" y="4275015"/>
            <a:ext cx="679939" cy="78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3954584" y="4048369"/>
            <a:ext cx="750278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ight Arrow 14"/>
          <p:cNvSpPr/>
          <p:nvPr/>
        </p:nvSpPr>
        <p:spPr>
          <a:xfrm>
            <a:off x="7561384" y="4106985"/>
            <a:ext cx="750278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Callout 20"/>
          <p:cNvSpPr/>
          <p:nvPr/>
        </p:nvSpPr>
        <p:spPr>
          <a:xfrm>
            <a:off x="7518400" y="3079262"/>
            <a:ext cx="914400" cy="612648"/>
          </a:xfrm>
          <a:prstGeom prst="wedgeEllipseCallout">
            <a:avLst>
              <a:gd name="adj1" fmla="val -155876"/>
              <a:gd name="adj2" fmla="val 1033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点击这里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743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车主</a:t>
            </a:r>
            <a:r>
              <a:rPr lang="en-US" altLang="zh-CN" dirty="0" smtClean="0"/>
              <a:t>-</a:t>
            </a:r>
            <a:r>
              <a:rPr lang="zh-CN" altLang="en-US" dirty="0" smtClean="0"/>
              <a:t>接广告</a:t>
            </a:r>
            <a:endParaRPr lang="en-US" dirty="0"/>
          </a:p>
        </p:txBody>
      </p:sp>
      <p:pic>
        <p:nvPicPr>
          <p:cNvPr id="6" name="Content Placeholder 5" descr="driver-ad-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0858" y="1903780"/>
            <a:ext cx="2603605" cy="4351338"/>
          </a:xfrm>
        </p:spPr>
      </p:pic>
      <p:pic>
        <p:nvPicPr>
          <p:cNvPr id="7" name="Content Placeholder 6" descr="driver-ad-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52274" y="1872516"/>
            <a:ext cx="2603605" cy="4351338"/>
          </a:xfrm>
        </p:spPr>
      </p:pic>
      <p:pic>
        <p:nvPicPr>
          <p:cNvPr id="8" name="Picture 7" descr="driver-ad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8764" y="1855261"/>
            <a:ext cx="2616926" cy="437360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3673230" y="6228861"/>
            <a:ext cx="734646" cy="468923"/>
          </a:xfrm>
          <a:prstGeom prst="wedgeEllipseCallout">
            <a:avLst>
              <a:gd name="adj1" fmla="val -209131"/>
              <a:gd name="adj2" fmla="val -1591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Callout 9"/>
          <p:cNvSpPr/>
          <p:nvPr/>
        </p:nvSpPr>
        <p:spPr>
          <a:xfrm>
            <a:off x="7295661" y="5943600"/>
            <a:ext cx="734646" cy="468923"/>
          </a:xfrm>
          <a:prstGeom prst="wedgeEllipseCallout">
            <a:avLst>
              <a:gd name="adj1" fmla="val -124025"/>
              <a:gd name="adj2" fmla="val -35083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ight Arrow 10"/>
          <p:cNvSpPr/>
          <p:nvPr/>
        </p:nvSpPr>
        <p:spPr>
          <a:xfrm>
            <a:off x="3688863" y="4024922"/>
            <a:ext cx="726830" cy="21101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ight Arrow 11"/>
          <p:cNvSpPr/>
          <p:nvPr/>
        </p:nvSpPr>
        <p:spPr>
          <a:xfrm>
            <a:off x="7154985" y="3950676"/>
            <a:ext cx="840153" cy="23836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9035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车主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查看我的广告</a:t>
            </a:r>
            <a:endParaRPr lang="en-US" dirty="0"/>
          </a:p>
        </p:txBody>
      </p:sp>
      <p:pic>
        <p:nvPicPr>
          <p:cNvPr id="6" name="Content Placeholder 5" descr="driver-my-ad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345659" y="1833439"/>
            <a:ext cx="2859018" cy="4778203"/>
          </a:xfrm>
        </p:spPr>
      </p:pic>
      <p:pic>
        <p:nvPicPr>
          <p:cNvPr id="8" name="Picture 7" descr="driver-my-ad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7441" y="1855262"/>
            <a:ext cx="2827359" cy="467839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407876" y="1930400"/>
            <a:ext cx="1258277" cy="612648"/>
          </a:xfrm>
          <a:prstGeom prst="wedgeRoundRectCallout">
            <a:avLst>
              <a:gd name="adj1" fmla="val -232783"/>
              <a:gd name="adj2" fmla="val 9311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已预约，未开始</a:t>
            </a:r>
            <a:endParaRPr lang="zh-CN" alt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4388338" y="4990123"/>
            <a:ext cx="996462" cy="612648"/>
          </a:xfrm>
          <a:prstGeom prst="wedgeRoundRectCallout">
            <a:avLst>
              <a:gd name="adj1" fmla="val -161004"/>
              <a:gd name="adj2" fmla="val -196462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可编辑</a:t>
            </a:r>
            <a:endParaRPr lang="zh-CN" alt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9683262" y="3352800"/>
            <a:ext cx="1367692" cy="836246"/>
          </a:xfrm>
          <a:prstGeom prst="wedgeRoundRectCallout">
            <a:avLst>
              <a:gd name="adj1" fmla="val -197917"/>
              <a:gd name="adj2" fmla="val -11569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已开始广告，不可编辑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8551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车主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查看我的车</a:t>
            </a:r>
            <a:endParaRPr lang="en-US" dirty="0"/>
          </a:p>
        </p:txBody>
      </p:sp>
      <p:pic>
        <p:nvPicPr>
          <p:cNvPr id="4" name="Content Placeholder 3" descr="my-car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6012" y="1416918"/>
            <a:ext cx="3255649" cy="5441082"/>
          </a:xfrm>
        </p:spPr>
      </p:pic>
      <p:pic>
        <p:nvPicPr>
          <p:cNvPr id="5" name="Picture 4" descr="my-car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1687" y="1406768"/>
            <a:ext cx="3112982" cy="52026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072184" y="3626338"/>
            <a:ext cx="1813169" cy="1219200"/>
          </a:xfrm>
          <a:prstGeom prst="wedgeRoundRectCallout">
            <a:avLst>
              <a:gd name="adj1" fmla="val -193483"/>
              <a:gd name="adj2" fmla="val -11992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允许一个客户绑定或者解绑多辆车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4829909" y="5752123"/>
            <a:ext cx="2000738" cy="406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绑定新车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9819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车主</a:t>
            </a:r>
            <a:r>
              <a:rPr lang="en-US" altLang="zh-CN" dirty="0" smtClean="0"/>
              <a:t>-</a:t>
            </a:r>
            <a:r>
              <a:rPr lang="zh-CN" altLang="en-US" dirty="0" smtClean="0"/>
              <a:t>身份认证</a:t>
            </a:r>
            <a:endParaRPr lang="en-US" dirty="0"/>
          </a:p>
        </p:txBody>
      </p:sp>
      <p:pic>
        <p:nvPicPr>
          <p:cNvPr id="4" name="Content Placeholder 3" descr="certificat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30074" y="1990009"/>
            <a:ext cx="2760762" cy="4613991"/>
          </a:xfrm>
        </p:spPr>
      </p:pic>
      <p:pic>
        <p:nvPicPr>
          <p:cNvPr id="5" name="Picture 4" descr="certificate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2582" y="1312985"/>
            <a:ext cx="3034921" cy="5072186"/>
          </a:xfrm>
          <a:prstGeom prst="rect">
            <a:avLst/>
          </a:prstGeom>
        </p:spPr>
      </p:pic>
      <p:pic>
        <p:nvPicPr>
          <p:cNvPr id="6" name="Picture 5" descr="logou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211" y="1867877"/>
            <a:ext cx="2866574" cy="479083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227754" y="4423508"/>
            <a:ext cx="1211384" cy="4142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Arrow 7"/>
          <p:cNvSpPr/>
          <p:nvPr/>
        </p:nvSpPr>
        <p:spPr>
          <a:xfrm>
            <a:off x="7537938" y="4536832"/>
            <a:ext cx="1211384" cy="4142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3282461" y="2797908"/>
            <a:ext cx="1195753" cy="461107"/>
          </a:xfrm>
          <a:prstGeom prst="wedgeRoundRectCallout">
            <a:avLst>
              <a:gd name="adj1" fmla="val -107761"/>
              <a:gd name="adj2" fmla="val 12729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认证用户</a:t>
            </a:r>
            <a:endParaRPr lang="zh-CN" alt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510586" y="2778369"/>
            <a:ext cx="1047260" cy="660400"/>
          </a:xfrm>
          <a:prstGeom prst="wedgeRoundRectCallout">
            <a:avLst>
              <a:gd name="adj1" fmla="val -162380"/>
              <a:gd name="adj2" fmla="val 14093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上传身份证照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566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284</Words>
  <Application>Microsoft Office PowerPoint</Application>
  <PresentationFormat>Custom</PresentationFormat>
  <Paragraphs>31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车媒体Android使用说明</vt:lpstr>
      <vt:lpstr>启动页</vt:lpstr>
      <vt:lpstr>启动页</vt:lpstr>
      <vt:lpstr>首页</vt:lpstr>
      <vt:lpstr>用户登录</vt:lpstr>
      <vt:lpstr>车主-接广告</vt:lpstr>
      <vt:lpstr>车主-查看我的广告</vt:lpstr>
      <vt:lpstr>车主-查看我的车</vt:lpstr>
      <vt:lpstr>车主-身份认证</vt:lpstr>
      <vt:lpstr>客户-创建广告</vt:lpstr>
      <vt:lpstr>客户-查看已投广告</vt:lpstr>
      <vt:lpstr>用户信息</vt:lpstr>
      <vt:lpstr>联系我们页面</vt:lpstr>
    </vt:vector>
  </TitlesOfParts>
  <Company>Dell Inc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车媒体Android使用说明</dc:title>
  <dc:creator>Wang, Xiaosen</dc:creator>
  <cp:lastModifiedBy>Cavin Wang</cp:lastModifiedBy>
  <cp:revision>19</cp:revision>
  <dcterms:created xsi:type="dcterms:W3CDTF">2016-10-27T22:33:15Z</dcterms:created>
  <dcterms:modified xsi:type="dcterms:W3CDTF">2016-10-28T05:43:56Z</dcterms:modified>
</cp:coreProperties>
</file>